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917" r:id="rId3"/>
  </p:sldIdLst>
  <p:sldSz cx="30275530" cy="42803445"/>
  <p:notesSz cx="6858000" cy="9144000"/>
  <p:custDataLst>
    <p:tags r:id="rId8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804" userDrawn="1">
          <p15:clr>
            <a:srgbClr val="A4A3A4"/>
          </p15:clr>
        </p15:guide>
        <p15:guide id="5" pos="18335" userDrawn="1">
          <p15:clr>
            <a:srgbClr val="A4A3A4"/>
          </p15:clr>
        </p15:guide>
        <p15:guide id="6" orient="horz" pos="333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EF1"/>
    <a:srgbClr val="104FB9"/>
    <a:srgbClr val="D2EAFF"/>
    <a:srgbClr val="E6EEF0"/>
    <a:srgbClr val="EAF9FE"/>
    <a:srgbClr val="AEE4FE"/>
    <a:srgbClr val="013EDD"/>
    <a:srgbClr val="366FC4"/>
    <a:srgbClr val="4E81CE"/>
    <a:srgbClr val="3F73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360" autoAdjust="0"/>
    <p:restoredTop sz="95205" autoAdjust="0"/>
  </p:normalViewPr>
  <p:slideViewPr>
    <p:cSldViewPr snapToGrid="0" showGuides="1">
      <p:cViewPr varScale="1">
        <p:scale>
          <a:sx n="18" d="100"/>
          <a:sy n="18" d="100"/>
        </p:scale>
        <p:origin x="1508" y="164"/>
      </p:cViewPr>
      <p:guideLst>
        <p:guide pos="804"/>
        <p:guide pos="18335"/>
        <p:guide orient="horz" pos="3332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5.xml"/><Relationship Id="rId7" Type="http://schemas.openxmlformats.org/officeDocument/2006/relationships/tableStyles" Target="tableStyles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632DEC-9805-484B-A32F-9D39E702C403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337574" y="1143000"/>
            <a:ext cx="2182851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B0ED1F-5B5A-4DD6-B28A-01142AAB72D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3143885" rtl="0" eaLnBrk="1" latinLnBrk="0" hangingPunct="1">
      <a:defRPr sz="4125" kern="1200">
        <a:solidFill>
          <a:schemeClr val="tx1"/>
        </a:solidFill>
        <a:latin typeface="+mn-lt"/>
        <a:ea typeface="+mn-ea"/>
        <a:cs typeface="+mn-cs"/>
      </a:defRPr>
    </a:lvl1pPr>
    <a:lvl2pPr marL="1572260" algn="l" defTabSz="3143885" rtl="0" eaLnBrk="1" latinLnBrk="0" hangingPunct="1">
      <a:defRPr sz="4125" kern="1200">
        <a:solidFill>
          <a:schemeClr val="tx1"/>
        </a:solidFill>
        <a:latin typeface="+mn-lt"/>
        <a:ea typeface="+mn-ea"/>
        <a:cs typeface="+mn-cs"/>
      </a:defRPr>
    </a:lvl2pPr>
    <a:lvl3pPr marL="3143885" algn="l" defTabSz="3143885" rtl="0" eaLnBrk="1" latinLnBrk="0" hangingPunct="1">
      <a:defRPr sz="4125" kern="1200">
        <a:solidFill>
          <a:schemeClr val="tx1"/>
        </a:solidFill>
        <a:latin typeface="+mn-lt"/>
        <a:ea typeface="+mn-ea"/>
        <a:cs typeface="+mn-cs"/>
      </a:defRPr>
    </a:lvl3pPr>
    <a:lvl4pPr marL="4716145" algn="l" defTabSz="3143885" rtl="0" eaLnBrk="1" latinLnBrk="0" hangingPunct="1">
      <a:defRPr sz="4125" kern="1200">
        <a:solidFill>
          <a:schemeClr val="tx1"/>
        </a:solidFill>
        <a:latin typeface="+mn-lt"/>
        <a:ea typeface="+mn-ea"/>
        <a:cs typeface="+mn-cs"/>
      </a:defRPr>
    </a:lvl4pPr>
    <a:lvl5pPr marL="6287770" algn="l" defTabSz="3143885" rtl="0" eaLnBrk="1" latinLnBrk="0" hangingPunct="1">
      <a:defRPr sz="4125" kern="1200">
        <a:solidFill>
          <a:schemeClr val="tx1"/>
        </a:solidFill>
        <a:latin typeface="+mn-lt"/>
        <a:ea typeface="+mn-ea"/>
        <a:cs typeface="+mn-cs"/>
      </a:defRPr>
    </a:lvl5pPr>
    <a:lvl6pPr marL="7860030" algn="l" defTabSz="3143885" rtl="0" eaLnBrk="1" latinLnBrk="0" hangingPunct="1">
      <a:defRPr sz="4125" kern="1200">
        <a:solidFill>
          <a:schemeClr val="tx1"/>
        </a:solidFill>
        <a:latin typeface="+mn-lt"/>
        <a:ea typeface="+mn-ea"/>
        <a:cs typeface="+mn-cs"/>
      </a:defRPr>
    </a:lvl6pPr>
    <a:lvl7pPr marL="9431655" algn="l" defTabSz="3143885" rtl="0" eaLnBrk="1" latinLnBrk="0" hangingPunct="1">
      <a:defRPr sz="4125" kern="1200">
        <a:solidFill>
          <a:schemeClr val="tx1"/>
        </a:solidFill>
        <a:latin typeface="+mn-lt"/>
        <a:ea typeface="+mn-ea"/>
        <a:cs typeface="+mn-cs"/>
      </a:defRPr>
    </a:lvl7pPr>
    <a:lvl8pPr marL="11003915" algn="l" defTabSz="3143885" rtl="0" eaLnBrk="1" latinLnBrk="0" hangingPunct="1">
      <a:defRPr sz="4125" kern="1200">
        <a:solidFill>
          <a:schemeClr val="tx1"/>
        </a:solidFill>
        <a:latin typeface="+mn-lt"/>
        <a:ea typeface="+mn-ea"/>
        <a:cs typeface="+mn-cs"/>
      </a:defRPr>
    </a:lvl8pPr>
    <a:lvl9pPr marL="12576175" algn="l" defTabSz="3143885" rtl="0" eaLnBrk="1" latinLnBrk="0" hangingPunct="1">
      <a:defRPr sz="4125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 userDrawn="1"/>
        </p:nvSpPr>
        <p:spPr>
          <a:xfrm>
            <a:off x="-164465" y="3715385"/>
            <a:ext cx="30492700" cy="828675"/>
          </a:xfrm>
          <a:prstGeom prst="rect">
            <a:avLst/>
          </a:prstGeom>
          <a:solidFill>
            <a:srgbClr val="D2EAFF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-90170" y="-113030"/>
            <a:ext cx="30379670" cy="4399280"/>
          </a:xfrm>
          <a:prstGeom prst="rect">
            <a:avLst/>
          </a:prstGeom>
          <a:solidFill>
            <a:srgbClr val="104FB9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30" name="组合 29"/>
          <p:cNvGrpSpPr/>
          <p:nvPr userDrawn="1"/>
        </p:nvGrpSpPr>
        <p:grpSpPr>
          <a:xfrm>
            <a:off x="23861395" y="-732155"/>
            <a:ext cx="5138420" cy="7500620"/>
            <a:chOff x="49425" y="-178"/>
            <a:chExt cx="8092" cy="11812"/>
          </a:xfrm>
        </p:grpSpPr>
        <p:sp>
          <p:nvSpPr>
            <p:cNvPr id="25" name="五边形 24"/>
            <p:cNvSpPr/>
            <p:nvPr/>
          </p:nvSpPr>
          <p:spPr>
            <a:xfrm rot="5400000">
              <a:off x="48034" y="2151"/>
              <a:ext cx="10875" cy="8093"/>
            </a:xfrm>
            <a:prstGeom prst="homePlate">
              <a:avLst>
                <a:gd name="adj" fmla="val 34795"/>
              </a:avLst>
            </a:prstGeom>
            <a:solidFill>
              <a:srgbClr val="104FB9"/>
            </a:solidFill>
            <a:ln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7" name="五边形 26"/>
            <p:cNvSpPr/>
            <p:nvPr/>
          </p:nvSpPr>
          <p:spPr>
            <a:xfrm rot="5400000">
              <a:off x="48086" y="1750"/>
              <a:ext cx="10772" cy="6917"/>
            </a:xfrm>
            <a:prstGeom prst="homePlate">
              <a:avLst>
                <a:gd name="adj" fmla="val 33215"/>
              </a:avLst>
            </a:prstGeom>
            <a:solidFill>
              <a:srgbClr val="104FB9"/>
            </a:solidFill>
            <a:ln w="6350">
              <a:solidFill>
                <a:srgbClr val="D2EAFF"/>
              </a:solidFill>
              <a:prstDash val="sysDash"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pic>
        <p:nvPicPr>
          <p:cNvPr id="17" name="图片 16" descr="DT logo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>
            <a:lum bright="18000"/>
          </a:blip>
          <a:stretch>
            <a:fillRect/>
          </a:stretch>
        </p:blipFill>
        <p:spPr>
          <a:xfrm>
            <a:off x="24425910" y="681355"/>
            <a:ext cx="4007485" cy="2493645"/>
          </a:xfrm>
          <a:prstGeom prst="rect">
            <a:avLst/>
          </a:prstGeom>
        </p:spPr>
      </p:pic>
      <p:sp>
        <p:nvSpPr>
          <p:cNvPr id="31" name="文本框 30"/>
          <p:cNvSpPr txBox="1"/>
          <p:nvPr userDrawn="1"/>
        </p:nvSpPr>
        <p:spPr>
          <a:xfrm>
            <a:off x="23566120" y="3049905"/>
            <a:ext cx="5541645" cy="17532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n-US" altLang="zh-CN" sz="5400" b="1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cs typeface="Arial" panose="020B0604020202020204" pitchFamily="34" charset="0"/>
                <a:sym typeface="+mn-ea"/>
              </a:rPr>
              <a:t>DigiTwin </a:t>
            </a:r>
            <a:endParaRPr lang="en-US" altLang="zh-CN" sz="5400" b="1">
              <a:solidFill>
                <a:schemeClr val="bg1"/>
              </a:solidFill>
              <a:latin typeface="思源黑体 CN Bold" panose="020B0800000000000000" charset="-122"/>
              <a:ea typeface="思源黑体 CN Bold" panose="020B0800000000000000" charset="-122"/>
              <a:cs typeface="Arial" panose="020B0604020202020204" pitchFamily="34" charset="0"/>
              <a:sym typeface="+mn-ea"/>
            </a:endParaRPr>
          </a:p>
          <a:p>
            <a:pPr algn="ctr"/>
            <a:r>
              <a:rPr lang="en-US" altLang="zh-CN" sz="5400" b="1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cs typeface="Arial" panose="020B0604020202020204" pitchFamily="34" charset="0"/>
                <a:sym typeface="+mn-ea"/>
              </a:rPr>
              <a:t>2026</a:t>
            </a:r>
            <a:endParaRPr lang="en-US" altLang="zh-CN" sz="5400" b="1">
              <a:solidFill>
                <a:schemeClr val="bg1"/>
              </a:solidFill>
              <a:latin typeface="思源黑体 CN Bold" panose="020B0800000000000000" charset="-122"/>
              <a:ea typeface="思源黑体 CN Bold" panose="020B0800000000000000" charset="-122"/>
              <a:cs typeface="Arial" panose="020B0604020202020204" pitchFamily="34" charset="0"/>
              <a:sym typeface="+mn-ea"/>
            </a:endParaRPr>
          </a:p>
        </p:txBody>
      </p:sp>
      <p:sp>
        <p:nvSpPr>
          <p:cNvPr id="8" name="矩形 7"/>
          <p:cNvSpPr/>
          <p:nvPr userDrawn="1"/>
        </p:nvSpPr>
        <p:spPr>
          <a:xfrm>
            <a:off x="15915005" y="-2917825"/>
            <a:ext cx="16954500" cy="2857500"/>
          </a:xfrm>
          <a:prstGeom prst="rect">
            <a:avLst/>
          </a:prstGeom>
          <a:solidFill>
            <a:srgbClr val="E6EEF0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EA5C3-2CD2-A44F-A113-48504E2D98A4}" type="slidenum">
              <a:rPr lang="en-US" altLang="zh-CN" smtClean="0"/>
            </a:fld>
            <a:endParaRPr lang="en-US" altLang="zh-CN"/>
          </a:p>
        </p:txBody>
      </p:sp>
    </p:spTree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666607" y="2278916"/>
            <a:ext cx="6528365" cy="36274412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81510" y="2278916"/>
            <a:ext cx="19206641" cy="36274412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EA5C3-2CD2-A44F-A113-48504E2D98A4}" type="slidenum">
              <a:rPr lang="en-US" altLang="zh-CN" smtClean="0"/>
            </a:fld>
            <a:endParaRPr lang="en-US" altLang="zh-CN"/>
          </a:p>
        </p:txBody>
      </p:sp>
    </p:spTree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EA5C3-2CD2-A44F-A113-48504E2D98A4}" type="slidenum">
              <a:rPr lang="en-US" altLang="zh-CN" smtClean="0"/>
            </a:fld>
            <a:endParaRPr lang="en-US" altLang="zh-CN"/>
          </a:p>
        </p:txBody>
      </p:sp>
    </p:spTree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5740" y="10671288"/>
            <a:ext cx="26113463" cy="17805272"/>
          </a:xfrm>
        </p:spPr>
        <p:txBody>
          <a:bodyPr anchor="b"/>
          <a:lstStyle>
            <a:lvl1pPr>
              <a:defRPr sz="1987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65740" y="28645005"/>
            <a:ext cx="26113463" cy="9363372"/>
          </a:xfrm>
        </p:spPr>
        <p:txBody>
          <a:bodyPr/>
          <a:lstStyle>
            <a:lvl1pPr marL="0" indent="0">
              <a:buNone/>
              <a:defRPr sz="7945">
                <a:solidFill>
                  <a:schemeClr val="tx1"/>
                </a:solidFill>
              </a:defRPr>
            </a:lvl1pPr>
            <a:lvl2pPr marL="1513205" indent="0">
              <a:buNone/>
              <a:defRPr sz="6625">
                <a:solidFill>
                  <a:schemeClr val="tx1">
                    <a:tint val="75000"/>
                  </a:schemeClr>
                </a:solidFill>
              </a:defRPr>
            </a:lvl2pPr>
            <a:lvl3pPr marL="3027680" indent="0">
              <a:buNone/>
              <a:defRPr sz="5960">
                <a:solidFill>
                  <a:schemeClr val="tx1">
                    <a:tint val="75000"/>
                  </a:schemeClr>
                </a:solidFill>
              </a:defRPr>
            </a:lvl3pPr>
            <a:lvl4pPr marL="4541520" indent="0">
              <a:buNone/>
              <a:defRPr sz="5300">
                <a:solidFill>
                  <a:schemeClr val="tx1">
                    <a:tint val="75000"/>
                  </a:schemeClr>
                </a:solidFill>
              </a:defRPr>
            </a:lvl4pPr>
            <a:lvl5pPr marL="6055995" indent="0">
              <a:buNone/>
              <a:defRPr sz="5300">
                <a:solidFill>
                  <a:schemeClr val="tx1">
                    <a:tint val="75000"/>
                  </a:schemeClr>
                </a:solidFill>
              </a:defRPr>
            </a:lvl5pPr>
            <a:lvl6pPr marL="7569200" indent="0">
              <a:buNone/>
              <a:defRPr sz="5300">
                <a:solidFill>
                  <a:schemeClr val="tx1">
                    <a:tint val="75000"/>
                  </a:schemeClr>
                </a:solidFill>
              </a:defRPr>
            </a:lvl6pPr>
            <a:lvl7pPr marL="9082405" indent="0">
              <a:buNone/>
              <a:defRPr sz="5300">
                <a:solidFill>
                  <a:schemeClr val="tx1">
                    <a:tint val="75000"/>
                  </a:schemeClr>
                </a:solidFill>
              </a:defRPr>
            </a:lvl7pPr>
            <a:lvl8pPr marL="10596880" indent="0">
              <a:buNone/>
              <a:defRPr sz="5300">
                <a:solidFill>
                  <a:schemeClr val="tx1">
                    <a:tint val="75000"/>
                  </a:schemeClr>
                </a:solidFill>
              </a:defRPr>
            </a:lvl8pPr>
            <a:lvl9pPr marL="12110720" indent="0">
              <a:buNone/>
              <a:defRPr sz="5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EA5C3-2CD2-A44F-A113-48504E2D98A4}" type="slidenum">
              <a:rPr lang="en-US" altLang="zh-CN" smtClean="0"/>
            </a:fld>
            <a:endParaRPr lang="en-US" altLang="zh-CN"/>
          </a:p>
        </p:txBody>
      </p:sp>
    </p:spTree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81508" y="11394583"/>
            <a:ext cx="12867504" cy="2715874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27467" y="11394583"/>
            <a:ext cx="12867504" cy="2715874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EA5C3-2CD2-A44F-A113-48504E2D98A4}" type="slidenum">
              <a:rPr lang="en-US" altLang="zh-CN" smtClean="0"/>
            </a:fld>
            <a:endParaRPr lang="en-US" altLang="zh-CN"/>
          </a:p>
        </p:txBody>
      </p:sp>
    </p:spTree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452" y="2278926"/>
            <a:ext cx="26113463" cy="827346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5455" y="10492928"/>
            <a:ext cx="12808368" cy="5142422"/>
          </a:xfrm>
        </p:spPr>
        <p:txBody>
          <a:bodyPr anchor="b"/>
          <a:lstStyle>
            <a:lvl1pPr marL="0" indent="0">
              <a:buNone/>
              <a:defRPr sz="7945" b="1"/>
            </a:lvl1pPr>
            <a:lvl2pPr marL="1513205" indent="0">
              <a:buNone/>
              <a:defRPr sz="6625" b="1"/>
            </a:lvl2pPr>
            <a:lvl3pPr marL="3027680" indent="0">
              <a:buNone/>
              <a:defRPr sz="5960" b="1"/>
            </a:lvl3pPr>
            <a:lvl4pPr marL="4541520" indent="0">
              <a:buNone/>
              <a:defRPr sz="5300" b="1"/>
            </a:lvl4pPr>
            <a:lvl5pPr marL="6055995" indent="0">
              <a:buNone/>
              <a:defRPr sz="5300" b="1"/>
            </a:lvl5pPr>
            <a:lvl6pPr marL="7569200" indent="0">
              <a:buNone/>
              <a:defRPr sz="5300" b="1"/>
            </a:lvl6pPr>
            <a:lvl7pPr marL="9082405" indent="0">
              <a:buNone/>
              <a:defRPr sz="5300" b="1"/>
            </a:lvl7pPr>
            <a:lvl8pPr marL="10596880" indent="0">
              <a:buNone/>
              <a:defRPr sz="5300" b="1"/>
            </a:lvl8pPr>
            <a:lvl9pPr marL="12110720" indent="0">
              <a:buNone/>
              <a:defRPr sz="53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85455" y="15635350"/>
            <a:ext cx="12808368" cy="2299724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27468" y="10492928"/>
            <a:ext cx="12871448" cy="5142422"/>
          </a:xfrm>
        </p:spPr>
        <p:txBody>
          <a:bodyPr anchor="b"/>
          <a:lstStyle>
            <a:lvl1pPr marL="0" indent="0">
              <a:buNone/>
              <a:defRPr sz="7945" b="1"/>
            </a:lvl1pPr>
            <a:lvl2pPr marL="1513205" indent="0">
              <a:buNone/>
              <a:defRPr sz="6625" b="1"/>
            </a:lvl2pPr>
            <a:lvl3pPr marL="3027680" indent="0">
              <a:buNone/>
              <a:defRPr sz="5960" b="1"/>
            </a:lvl3pPr>
            <a:lvl4pPr marL="4541520" indent="0">
              <a:buNone/>
              <a:defRPr sz="5300" b="1"/>
            </a:lvl4pPr>
            <a:lvl5pPr marL="6055995" indent="0">
              <a:buNone/>
              <a:defRPr sz="5300" b="1"/>
            </a:lvl5pPr>
            <a:lvl6pPr marL="7569200" indent="0">
              <a:buNone/>
              <a:defRPr sz="5300" b="1"/>
            </a:lvl6pPr>
            <a:lvl7pPr marL="9082405" indent="0">
              <a:buNone/>
              <a:defRPr sz="5300" b="1"/>
            </a:lvl7pPr>
            <a:lvl8pPr marL="10596880" indent="0">
              <a:buNone/>
              <a:defRPr sz="5300" b="1"/>
            </a:lvl8pPr>
            <a:lvl9pPr marL="12110720" indent="0">
              <a:buNone/>
              <a:defRPr sz="53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27468" y="15635350"/>
            <a:ext cx="12871448" cy="2299724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x-non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x-non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EA5C3-2CD2-A44F-A113-48504E2D98A4}" type="slidenum">
              <a:rPr lang="en-US" altLang="zh-CN" smtClean="0"/>
            </a:fld>
            <a:endParaRPr lang="en-US" altLang="zh-CN"/>
          </a:p>
        </p:txBody>
      </p:sp>
    </p:spTree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x-non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x-non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EA5C3-2CD2-A44F-A113-48504E2D98A4}" type="slidenum">
              <a:rPr lang="en-US" altLang="zh-CN" smtClean="0"/>
            </a:fld>
            <a:endParaRPr lang="en-US" altLang="zh-CN"/>
          </a:p>
        </p:txBody>
      </p:sp>
    </p:spTree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x-non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EA5C3-2CD2-A44F-A113-48504E2D98A4}" type="slidenum">
              <a:rPr lang="en-US" altLang="zh-CN" smtClean="0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452" y="2853600"/>
            <a:ext cx="9764952" cy="9987601"/>
          </a:xfrm>
        </p:spPr>
        <p:txBody>
          <a:bodyPr anchor="b"/>
          <a:lstStyle>
            <a:lvl1pPr>
              <a:defRPr sz="10595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71448" y="6162993"/>
            <a:ext cx="15327467" cy="30418583"/>
          </a:xfrm>
        </p:spPr>
        <p:txBody>
          <a:bodyPr/>
          <a:lstStyle>
            <a:lvl1pPr>
              <a:defRPr sz="10595"/>
            </a:lvl1pPr>
            <a:lvl2pPr>
              <a:defRPr sz="9275"/>
            </a:lvl2pPr>
            <a:lvl3pPr>
              <a:defRPr sz="7945"/>
            </a:lvl3pPr>
            <a:lvl4pPr>
              <a:defRPr sz="6625"/>
            </a:lvl4pPr>
            <a:lvl5pPr>
              <a:defRPr sz="6625"/>
            </a:lvl5pPr>
            <a:lvl6pPr>
              <a:defRPr sz="6625"/>
            </a:lvl6pPr>
            <a:lvl7pPr>
              <a:defRPr sz="6625"/>
            </a:lvl7pPr>
            <a:lvl8pPr>
              <a:defRPr sz="6625"/>
            </a:lvl8pPr>
            <a:lvl9pPr>
              <a:defRPr sz="662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452" y="12841200"/>
            <a:ext cx="9764952" cy="23789912"/>
          </a:xfrm>
        </p:spPr>
        <p:txBody>
          <a:bodyPr/>
          <a:lstStyle>
            <a:lvl1pPr marL="0" indent="0">
              <a:buNone/>
              <a:defRPr sz="5300"/>
            </a:lvl1pPr>
            <a:lvl2pPr marL="1513205" indent="0">
              <a:buNone/>
              <a:defRPr sz="4635"/>
            </a:lvl2pPr>
            <a:lvl3pPr marL="3027680" indent="0">
              <a:buNone/>
              <a:defRPr sz="3970"/>
            </a:lvl3pPr>
            <a:lvl4pPr marL="4541520" indent="0">
              <a:buNone/>
              <a:defRPr sz="3310"/>
            </a:lvl4pPr>
            <a:lvl5pPr marL="6055995" indent="0">
              <a:buNone/>
              <a:defRPr sz="3310"/>
            </a:lvl5pPr>
            <a:lvl6pPr marL="7569200" indent="0">
              <a:buNone/>
              <a:defRPr sz="3310"/>
            </a:lvl6pPr>
            <a:lvl7pPr marL="9082405" indent="0">
              <a:buNone/>
              <a:defRPr sz="3310"/>
            </a:lvl7pPr>
            <a:lvl8pPr marL="10596880" indent="0">
              <a:buNone/>
              <a:defRPr sz="3310"/>
            </a:lvl8pPr>
            <a:lvl9pPr marL="12110720" indent="0">
              <a:buNone/>
              <a:defRPr sz="331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EA5C3-2CD2-A44F-A113-48504E2D98A4}" type="slidenum">
              <a:rPr lang="en-US" altLang="zh-CN" smtClean="0"/>
            </a:fld>
            <a:endParaRPr lang="en-US" altLang="zh-CN"/>
          </a:p>
        </p:txBody>
      </p:sp>
    </p:spTree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452" y="2853600"/>
            <a:ext cx="9764952" cy="9987601"/>
          </a:xfrm>
        </p:spPr>
        <p:txBody>
          <a:bodyPr anchor="b"/>
          <a:lstStyle>
            <a:lvl1pPr>
              <a:defRPr sz="10595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71448" y="6162993"/>
            <a:ext cx="15327467" cy="30418583"/>
          </a:xfrm>
        </p:spPr>
        <p:txBody>
          <a:bodyPr anchor="t"/>
          <a:lstStyle>
            <a:lvl1pPr marL="0" indent="0">
              <a:buNone/>
              <a:defRPr sz="10595"/>
            </a:lvl1pPr>
            <a:lvl2pPr marL="1513205" indent="0">
              <a:buNone/>
              <a:defRPr sz="9275"/>
            </a:lvl2pPr>
            <a:lvl3pPr marL="3027680" indent="0">
              <a:buNone/>
              <a:defRPr sz="7945"/>
            </a:lvl3pPr>
            <a:lvl4pPr marL="4541520" indent="0">
              <a:buNone/>
              <a:defRPr sz="6625"/>
            </a:lvl4pPr>
            <a:lvl5pPr marL="6055995" indent="0">
              <a:buNone/>
              <a:defRPr sz="6625"/>
            </a:lvl5pPr>
            <a:lvl6pPr marL="7569200" indent="0">
              <a:buNone/>
              <a:defRPr sz="6625"/>
            </a:lvl6pPr>
            <a:lvl7pPr marL="9082405" indent="0">
              <a:buNone/>
              <a:defRPr sz="6625"/>
            </a:lvl7pPr>
            <a:lvl8pPr marL="10596880" indent="0">
              <a:buNone/>
              <a:defRPr sz="6625"/>
            </a:lvl8pPr>
            <a:lvl9pPr marL="12110720" indent="0">
              <a:buNone/>
              <a:defRPr sz="6625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452" y="12841200"/>
            <a:ext cx="9764952" cy="23789912"/>
          </a:xfrm>
        </p:spPr>
        <p:txBody>
          <a:bodyPr/>
          <a:lstStyle>
            <a:lvl1pPr marL="0" indent="0">
              <a:buNone/>
              <a:defRPr sz="5300"/>
            </a:lvl1pPr>
            <a:lvl2pPr marL="1513205" indent="0">
              <a:buNone/>
              <a:defRPr sz="4635"/>
            </a:lvl2pPr>
            <a:lvl3pPr marL="3027680" indent="0">
              <a:buNone/>
              <a:defRPr sz="3970"/>
            </a:lvl3pPr>
            <a:lvl4pPr marL="4541520" indent="0">
              <a:buNone/>
              <a:defRPr sz="3310"/>
            </a:lvl4pPr>
            <a:lvl5pPr marL="6055995" indent="0">
              <a:buNone/>
              <a:defRPr sz="3310"/>
            </a:lvl5pPr>
            <a:lvl6pPr marL="7569200" indent="0">
              <a:buNone/>
              <a:defRPr sz="3310"/>
            </a:lvl6pPr>
            <a:lvl7pPr marL="9082405" indent="0">
              <a:buNone/>
              <a:defRPr sz="3310"/>
            </a:lvl7pPr>
            <a:lvl8pPr marL="10596880" indent="0">
              <a:buNone/>
              <a:defRPr sz="3310"/>
            </a:lvl8pPr>
            <a:lvl9pPr marL="12110720" indent="0">
              <a:buNone/>
              <a:defRPr sz="331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EA5C3-2CD2-A44F-A113-48504E2D98A4}" type="slidenum">
              <a:rPr lang="en-US" altLang="zh-CN" smtClean="0"/>
            </a:fld>
            <a:endParaRPr lang="en-US" altLang="zh-CN"/>
          </a:p>
        </p:txBody>
      </p:sp>
    </p:spTree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81508" y="2278926"/>
            <a:ext cx="26113463" cy="82734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1508" y="11394583"/>
            <a:ext cx="26113463" cy="271587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81508" y="39672976"/>
            <a:ext cx="6812207" cy="22789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97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29085" y="39672976"/>
            <a:ext cx="10218311" cy="22789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97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382763" y="39672976"/>
            <a:ext cx="6812207" cy="22789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97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EA5C3-2CD2-A44F-A113-48504E2D98A4}" type="slidenum">
              <a:rPr lang="en-US" altLang="zh-CN" smtClean="0"/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l" defTabSz="3027680" rtl="0" eaLnBrk="1" latinLnBrk="0" hangingPunct="1">
        <a:lnSpc>
          <a:spcPct val="90000"/>
        </a:lnSpc>
        <a:spcBef>
          <a:spcPct val="0"/>
        </a:spcBef>
        <a:buNone/>
        <a:defRPr sz="145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56920" indent="-756920" algn="l" defTabSz="3027680" rtl="0" eaLnBrk="1" latinLnBrk="0" hangingPunct="1">
        <a:lnSpc>
          <a:spcPct val="90000"/>
        </a:lnSpc>
        <a:spcBef>
          <a:spcPct val="663000"/>
        </a:spcBef>
        <a:buFont typeface="Arial" panose="020B0604020202020204" pitchFamily="34" charset="0"/>
        <a:buChar char="•"/>
        <a:defRPr sz="9275" kern="1200">
          <a:solidFill>
            <a:schemeClr val="tx1"/>
          </a:solidFill>
          <a:latin typeface="+mn-lt"/>
          <a:ea typeface="+mn-ea"/>
          <a:cs typeface="+mn-cs"/>
        </a:defRPr>
      </a:lvl1pPr>
      <a:lvl2pPr marL="2270760" indent="-756920" algn="l" defTabSz="3027680" rtl="0" eaLnBrk="1" latinLnBrk="0" hangingPunct="1">
        <a:lnSpc>
          <a:spcPct val="90000"/>
        </a:lnSpc>
        <a:spcBef>
          <a:spcPct val="331000"/>
        </a:spcBef>
        <a:buFont typeface="Arial" panose="020B0604020202020204" pitchFamily="34" charset="0"/>
        <a:buChar char="•"/>
        <a:defRPr sz="7945" kern="1200">
          <a:solidFill>
            <a:schemeClr val="tx1"/>
          </a:solidFill>
          <a:latin typeface="+mn-lt"/>
          <a:ea typeface="+mn-ea"/>
          <a:cs typeface="+mn-cs"/>
        </a:defRPr>
      </a:lvl2pPr>
      <a:lvl3pPr marL="3783965" indent="-756920" algn="l" defTabSz="3027680" rtl="0" eaLnBrk="1" latinLnBrk="0" hangingPunct="1">
        <a:lnSpc>
          <a:spcPct val="90000"/>
        </a:lnSpc>
        <a:spcBef>
          <a:spcPct val="331000"/>
        </a:spcBef>
        <a:buFont typeface="Arial" panose="020B0604020202020204" pitchFamily="34" charset="0"/>
        <a:buChar char="•"/>
        <a:defRPr sz="6625" kern="1200">
          <a:solidFill>
            <a:schemeClr val="tx1"/>
          </a:solidFill>
          <a:latin typeface="+mn-lt"/>
          <a:ea typeface="+mn-ea"/>
          <a:cs typeface="+mn-cs"/>
        </a:defRPr>
      </a:lvl3pPr>
      <a:lvl4pPr marL="5298440" indent="-756920" algn="l" defTabSz="3027680" rtl="0" eaLnBrk="1" latinLnBrk="0" hangingPunct="1">
        <a:lnSpc>
          <a:spcPct val="90000"/>
        </a:lnSpc>
        <a:spcBef>
          <a:spcPct val="331000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812280" indent="-756920" algn="l" defTabSz="3027680" rtl="0" eaLnBrk="1" latinLnBrk="0" hangingPunct="1">
        <a:lnSpc>
          <a:spcPct val="90000"/>
        </a:lnSpc>
        <a:spcBef>
          <a:spcPct val="331000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8326755" indent="-756920" algn="l" defTabSz="3027680" rtl="0" eaLnBrk="1" latinLnBrk="0" hangingPunct="1">
        <a:lnSpc>
          <a:spcPct val="90000"/>
        </a:lnSpc>
        <a:spcBef>
          <a:spcPct val="331000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839960" indent="-756920" algn="l" defTabSz="3027680" rtl="0" eaLnBrk="1" latinLnBrk="0" hangingPunct="1">
        <a:lnSpc>
          <a:spcPct val="90000"/>
        </a:lnSpc>
        <a:spcBef>
          <a:spcPct val="331000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1353165" indent="-756920" algn="l" defTabSz="3027680" rtl="0" eaLnBrk="1" latinLnBrk="0" hangingPunct="1">
        <a:lnSpc>
          <a:spcPct val="90000"/>
        </a:lnSpc>
        <a:spcBef>
          <a:spcPct val="331000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867640" indent="-756920" algn="l" defTabSz="3027680" rtl="0" eaLnBrk="1" latinLnBrk="0" hangingPunct="1">
        <a:lnSpc>
          <a:spcPct val="90000"/>
        </a:lnSpc>
        <a:spcBef>
          <a:spcPct val="331000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027680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1pPr>
      <a:lvl2pPr marL="1513205" algn="l" defTabSz="3027680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2pPr>
      <a:lvl3pPr marL="3027680" algn="l" defTabSz="3027680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3pPr>
      <a:lvl4pPr marL="4541520" algn="l" defTabSz="3027680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055995" algn="l" defTabSz="3027680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7569200" algn="l" defTabSz="3027680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082405" algn="l" defTabSz="3027680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0596880" algn="l" defTabSz="3027680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110720" algn="l" defTabSz="3027680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tags" Target="../tags/tag4.xml"/><Relationship Id="rId4" Type="http://schemas.openxmlformats.org/officeDocument/2006/relationships/image" Target="../media/image2.png"/><Relationship Id="rId3" Type="http://schemas.openxmlformats.org/officeDocument/2006/relationships/image" Target="../media/image1.png"/><Relationship Id="rId2" Type="http://schemas.openxmlformats.org/officeDocument/2006/relationships/tags" Target="../tags/tag3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" name="矩形 8"/>
          <p:cNvSpPr/>
          <p:nvPr/>
        </p:nvSpPr>
        <p:spPr>
          <a:xfrm>
            <a:off x="-164465" y="-88265"/>
            <a:ext cx="30492700" cy="5393055"/>
          </a:xfrm>
          <a:prstGeom prst="rect">
            <a:avLst/>
          </a:prstGeom>
          <a:solidFill>
            <a:srgbClr val="D2EAFF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-90170" y="40361235"/>
            <a:ext cx="30379670" cy="2442210"/>
          </a:xfrm>
          <a:prstGeom prst="rect">
            <a:avLst/>
          </a:prstGeom>
          <a:solidFill>
            <a:srgbClr val="D2EAFF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1165860" y="1094105"/>
            <a:ext cx="2123884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7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ACADEMIC RESEARCH POSTER TEMPLATE</a:t>
            </a:r>
            <a:endParaRPr lang="en-US" altLang="zh-CN" sz="72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1195070" y="2573020"/>
            <a:ext cx="1835785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First Name Last name </a:t>
            </a:r>
            <a:endParaRPr lang="en-US" altLang="zh-CN" sz="48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21873845" y="379730"/>
            <a:ext cx="7836535" cy="4353560"/>
            <a:chOff x="34447" y="1198"/>
            <a:chExt cx="12341" cy="6856"/>
          </a:xfrm>
        </p:grpSpPr>
        <p:sp>
          <p:nvSpPr>
            <p:cNvPr id="89" name="文本框 88"/>
            <p:cNvSpPr txBox="1"/>
            <p:nvPr userDrawn="1">
              <p:custDataLst>
                <p:tags r:id="rId1"/>
              </p:custDataLst>
            </p:nvPr>
          </p:nvSpPr>
          <p:spPr>
            <a:xfrm>
              <a:off x="34447" y="6371"/>
              <a:ext cx="11392" cy="1683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p>
              <a:pPr indent="0" algn="r" fontAlgn="auto">
                <a:lnSpc>
                  <a:spcPct val="120000"/>
                </a:lnSpc>
              </a:pPr>
              <a:r>
                <a:rPr lang="en-US" altLang="zh-CN" sz="4400" i="1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University of Oxford, UK</a:t>
              </a:r>
              <a:endParaRPr lang="en-US" altLang="zh-CN" sz="4400" i="1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pic>
          <p:nvPicPr>
            <p:cNvPr id="17" name="图片 16" descr="DT logo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3"/>
            <a:stretch>
              <a:fillRect/>
            </a:stretch>
          </p:blipFill>
          <p:spPr>
            <a:xfrm>
              <a:off x="37337" y="1418"/>
              <a:ext cx="5658" cy="3521"/>
            </a:xfrm>
            <a:prstGeom prst="rect">
              <a:avLst/>
            </a:prstGeom>
          </p:spPr>
        </p:pic>
        <p:sp>
          <p:nvSpPr>
            <p:cNvPr id="48" name="文本框 47"/>
            <p:cNvSpPr txBox="1"/>
            <p:nvPr/>
          </p:nvSpPr>
          <p:spPr>
            <a:xfrm>
              <a:off x="37112" y="5103"/>
              <a:ext cx="8727" cy="1602"/>
            </a:xfrm>
            <a:prstGeom prst="rect">
              <a:avLst/>
            </a:prstGeom>
            <a:noFill/>
          </p:spPr>
          <p:txBody>
            <a:bodyPr wrap="square" rtlCol="0" anchor="t">
              <a:noAutofit/>
            </a:bodyPr>
            <a:p>
              <a:pPr algn="r"/>
              <a:r>
                <a:rPr lang="en-US" altLang="zh-CN" sz="5400" b="1">
                  <a:solidFill>
                    <a:srgbClr val="104FB9"/>
                  </a:solidFill>
                  <a:latin typeface="思源黑体 CN Bold" panose="020B0800000000000000" charset="-122"/>
                  <a:ea typeface="思源黑体 CN Bold" panose="020B0800000000000000" charset="-122"/>
                  <a:cs typeface="Arial" panose="020B0604020202020204" pitchFamily="34" charset="0"/>
                  <a:sym typeface="+mn-ea"/>
                </a:rPr>
                <a:t>DigiTwin 2026</a:t>
              </a:r>
              <a:endParaRPr lang="en-US" altLang="zh-CN" sz="5400" b="1">
                <a:solidFill>
                  <a:srgbClr val="104FB9"/>
                </a:solidFill>
                <a:latin typeface="思源黑体 CN Bold" panose="020B0800000000000000" charset="-122"/>
                <a:ea typeface="思源黑体 CN Bold" panose="020B0800000000000000" charset="-122"/>
                <a:cs typeface="Arial" panose="020B0604020202020204" pitchFamily="34" charset="0"/>
                <a:sym typeface="+mn-ea"/>
              </a:endParaRPr>
            </a:p>
          </p:txBody>
        </p:sp>
        <p:pic>
          <p:nvPicPr>
            <p:cNvPr id="22" name="图片 21"/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41153" y="1198"/>
              <a:ext cx="5635" cy="4072"/>
            </a:xfrm>
            <a:prstGeom prst="rect">
              <a:avLst/>
            </a:prstGeom>
          </p:spPr>
        </p:pic>
      </p:grpSp>
      <p:sp>
        <p:nvSpPr>
          <p:cNvPr id="6" name="文本框 5"/>
          <p:cNvSpPr txBox="1"/>
          <p:nvPr userDrawn="1">
            <p:custDataLst>
              <p:tags r:id="rId5"/>
            </p:custDataLst>
          </p:nvPr>
        </p:nvSpPr>
        <p:spPr>
          <a:xfrm>
            <a:off x="1195070" y="41185465"/>
            <a:ext cx="22289770" cy="9036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 fontAlgn="auto">
              <a:lnSpc>
                <a:spcPct val="110000"/>
              </a:lnSpc>
            </a:pPr>
            <a:r>
              <a:rPr lang="zh-CN" altLang="en-US" sz="4800" i="1">
                <a:solidFill>
                  <a:srgbClr val="104FB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The </a:t>
            </a:r>
            <a:r>
              <a:rPr lang="en-US" altLang="zh-CN" sz="4800" i="1">
                <a:solidFill>
                  <a:srgbClr val="104FB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6</a:t>
            </a:r>
            <a:r>
              <a:rPr lang="en-US" sz="4800" i="1" baseline="30000">
                <a:solidFill>
                  <a:srgbClr val="104FB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th</a:t>
            </a:r>
            <a:r>
              <a:rPr lang="zh-CN" altLang="en-US" sz="4800" i="1">
                <a:solidFill>
                  <a:srgbClr val="104FB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Digital Twin</a:t>
            </a:r>
            <a:r>
              <a:rPr lang="en-US" altLang="zh-CN" sz="4800" i="1">
                <a:solidFill>
                  <a:srgbClr val="104FB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zh-CN" altLang="en-US" sz="4800" i="1">
                <a:solidFill>
                  <a:srgbClr val="104FB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International Conference</a:t>
            </a:r>
            <a:r>
              <a:rPr lang="en-US" altLang="zh-CN" sz="4800" i="1">
                <a:solidFill>
                  <a:srgbClr val="104FB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zh-CN" altLang="en-US" sz="4800" i="1">
                <a:solidFill>
                  <a:srgbClr val="104FB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,</a:t>
            </a:r>
            <a:r>
              <a:rPr lang="zh-CN" altLang="en-US" sz="4800" i="1">
                <a:solidFill>
                  <a:srgbClr val="104FB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Oxford, UK</a:t>
            </a:r>
            <a:endParaRPr lang="zh-CN" altLang="en-US" sz="4800" i="1">
              <a:solidFill>
                <a:srgbClr val="104FB9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20702905" y="41189275"/>
            <a:ext cx="840486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4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Notes or Contact Information </a:t>
            </a:r>
            <a:endParaRPr lang="en-US" altLang="zh-CN" sz="4400" i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1276350" y="3456940"/>
            <a:ext cx="12929235" cy="98615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48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Affiliation</a:t>
            </a:r>
            <a:endParaRPr lang="en-US" altLang="zh-CN" sz="4800" i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  <p:cxnSp>
        <p:nvCxnSpPr>
          <p:cNvPr id="29" name="直接连接符 28"/>
          <p:cNvCxnSpPr/>
          <p:nvPr/>
        </p:nvCxnSpPr>
        <p:spPr>
          <a:xfrm>
            <a:off x="20123785" y="40860345"/>
            <a:ext cx="0" cy="1571625"/>
          </a:xfrm>
          <a:prstGeom prst="line">
            <a:avLst/>
          </a:prstGeom>
          <a:ln>
            <a:solidFill>
              <a:srgbClr val="D2EAFF"/>
            </a:solidFill>
            <a:prstDash val="sysDash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20250785" y="40987345"/>
            <a:ext cx="0" cy="1571625"/>
          </a:xfrm>
          <a:prstGeom prst="line">
            <a:avLst/>
          </a:prstGeom>
          <a:ln>
            <a:solidFill>
              <a:srgbClr val="104FB9"/>
            </a:solidFill>
            <a:prstDash val="sysDash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4" name="文本框 3"/>
          <p:cNvSpPr txBox="1"/>
          <p:nvPr/>
        </p:nvSpPr>
        <p:spPr>
          <a:xfrm>
            <a:off x="1276350" y="7632065"/>
            <a:ext cx="20678775" cy="57797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lvl="0" indent="0" algn="l" fontAlgn="auto">
              <a:lnSpc>
                <a:spcPct val="130000"/>
              </a:lnSpc>
              <a:spcAft>
                <a:spcPts val="1000"/>
              </a:spcAft>
              <a:buClrTx/>
              <a:buSzTx/>
              <a:buFontTx/>
            </a:pPr>
            <a:r>
              <a:rPr lang="en-US" altLang="zh-CN" sz="5400" b="1">
                <a:solidFill>
                  <a:srgbClr val="104FB9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Poster Specifications:</a:t>
            </a:r>
            <a:endParaRPr lang="en-US" altLang="zh-CN" sz="5400" b="1">
              <a:solidFill>
                <a:srgbClr val="104FB9"/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marL="360045" lvl="0" indent="-360045" algn="l" fontAlgn="auto">
              <a:lnSpc>
                <a:spcPct val="130000"/>
              </a:lnSpc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altLang="zh-CN" sz="3200" b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Size: </a:t>
            </a:r>
            <a:r>
              <a:rPr lang="en-US" altLang="zh-CN" sz="320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A0, 841mm x 1189mm.</a:t>
            </a:r>
            <a:endParaRPr lang="en-US" altLang="zh-CN" sz="3200"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marL="360045" lvl="0" indent="-360045" algn="l" fontAlgn="auto">
              <a:lnSpc>
                <a:spcPct val="130000"/>
              </a:lnSpc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altLang="zh-CN" sz="3200" b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Font Sizes (Recommend):</a:t>
            </a:r>
            <a:endParaRPr lang="en-US" altLang="zh-CN" sz="3200" b="1"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marL="914400" lvl="3" indent="-457200" algn="l" fontAlgn="auto">
              <a:lnSpc>
                <a:spcPct val="130000"/>
              </a:lnSpc>
              <a:spcAft>
                <a:spcPts val="1000"/>
              </a:spcAft>
              <a:buClrTx/>
              <a:buSzTx/>
              <a:buFont typeface="Wingdings" panose="05000000000000000000" charset="0"/>
              <a:buChar char="Ø"/>
            </a:pPr>
            <a:r>
              <a:rPr lang="en-US" altLang="zh-CN" sz="320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Section Headings: 48 – 60 pt.</a:t>
            </a:r>
            <a:endParaRPr lang="en-US" altLang="zh-CN" sz="3200"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marL="914400" lvl="3" indent="-457200" algn="l" fontAlgn="auto">
              <a:lnSpc>
                <a:spcPct val="130000"/>
              </a:lnSpc>
              <a:spcAft>
                <a:spcPts val="1000"/>
              </a:spcAft>
              <a:buClrTx/>
              <a:buSzTx/>
              <a:buFont typeface="Wingdings" panose="05000000000000000000" charset="0"/>
              <a:buChar char="Ø"/>
            </a:pPr>
            <a:r>
              <a:rPr lang="en-US" altLang="zh-CN" sz="320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Body Text: 28 – 32 pt (Minimum 24 pt for readability from 1 meter away).</a:t>
            </a:r>
            <a:endParaRPr lang="en-US" altLang="zh-CN" sz="3200"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marL="360045" lvl="0" indent="-360045" algn="l" fontAlgn="auto">
              <a:lnSpc>
                <a:spcPct val="130000"/>
              </a:lnSpc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altLang="zh-CN" sz="3200" b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Font Type: </a:t>
            </a:r>
            <a:r>
              <a:rPr lang="en-US" altLang="zh-CN" sz="320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Use sans-serif fonts (e.g., Arial, Helvetica, Calibri) for clarity.</a:t>
            </a:r>
            <a:endParaRPr lang="en-US" altLang="zh-CN" sz="3200"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marL="360045" lvl="0" indent="-360045" algn="l" fontAlgn="auto">
              <a:lnSpc>
                <a:spcPct val="130000"/>
              </a:lnSpc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altLang="zh-CN" sz="3200" b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Layout Suggestion: </a:t>
            </a:r>
            <a:r>
              <a:rPr lang="en-US" altLang="zh-CN" sz="320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To visually separate sections, using a light grey dotted line is recommended.</a:t>
            </a:r>
            <a:endParaRPr lang="en-US" altLang="zh-CN" sz="3200"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PICID" val="{738a43f3-cd2e-43db-8a13-99456598a133}"/>
  <p:tag name="picid" val="{5000f098-ddd6-44f4-b5af-f3826c6ad768}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PICID" val="{738a43f3-cd2e-43db-8a13-99456598a133}"/>
  <p:tag name="picid" val="{5000f098-ddd6-44f4-b5af-f3826c6ad768}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COMMONDATA" val="eyJoZGlkIjoiMzEwNTM5NzYwMDRjMzkwZTVkZjY2ODkwMGIxNGU0OTUifQ=="/>
</p:tagLst>
</file>

<file path=ppt/theme/theme1.xml><?xml version="1.0" encoding="utf-8"?>
<a:theme xmlns:a="http://schemas.openxmlformats.org/drawingml/2006/main" name="2_默认设计模板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533</Words>
  <Application>WPS 演示</Application>
  <PresentationFormat>自定义</PresentationFormat>
  <Paragraphs>22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3" baseType="lpstr">
      <vt:lpstr>Arial</vt:lpstr>
      <vt:lpstr>宋体</vt:lpstr>
      <vt:lpstr>Wingdings</vt:lpstr>
      <vt:lpstr>思源黑体 CN Bold</vt:lpstr>
      <vt:lpstr>Calibri</vt:lpstr>
      <vt:lpstr>微软雅黑</vt:lpstr>
      <vt:lpstr>Wingdings</vt:lpstr>
      <vt:lpstr>Arial Unicode MS</vt:lpstr>
      <vt:lpstr>等线 Light</vt:lpstr>
      <vt:lpstr>Calibri Light</vt:lpstr>
      <vt:lpstr>等线</vt:lpstr>
      <vt:lpstr>2_默认设计模板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Kris</dc:creator>
  <cp:lastModifiedBy>Lena</cp:lastModifiedBy>
  <cp:revision>975</cp:revision>
  <dcterms:created xsi:type="dcterms:W3CDTF">2021-08-11T07:43:00Z</dcterms:created>
  <dcterms:modified xsi:type="dcterms:W3CDTF">2026-01-10T09:13:03Z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03DF627695214ADEAF2FEBF3323838B1_13</vt:lpwstr>
  </property>
  <property fmtid="{D5CDD505-2E9C-101B-9397-08002B2CF9AE}" pid="3" name="KSOProductBuildVer">
    <vt:lpwstr>2052-12.1.0.24657</vt:lpwstr>
  </property>
</Properties>
</file>